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1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07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8701-63A7-416F-A25D-75859EE22A69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44E4-55B1-4AB6-8953-560F299842A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5863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44E4-55B1-4AB6-8953-560F299842AF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C79E-7EAF-42FD-8F61-A0D1ECB0298E}" type="datetimeFigureOut">
              <a:rPr lang="en-IE" smtClean="0"/>
              <a:pPr/>
              <a:t>26/09/2020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3340-35C3-42FF-B661-D87AEF28071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/>
          <a:lstStyle/>
          <a:p>
            <a:r>
              <a:rPr lang="en-IE" dirty="0" smtClean="0"/>
              <a:t>Literacy Lift Off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Scoil</a:t>
            </a:r>
            <a:r>
              <a:rPr lang="en-IE" dirty="0" smtClean="0"/>
              <a:t> </a:t>
            </a:r>
            <a:r>
              <a:rPr lang="en-IE" dirty="0" err="1" smtClean="0"/>
              <a:t>Mhuire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nGrást</a:t>
            </a:r>
            <a:endParaRPr lang="en-IE" dirty="0" smtClean="0"/>
          </a:p>
          <a:p>
            <a:r>
              <a:rPr lang="en-IE" dirty="0" smtClean="0"/>
              <a:t>1</a:t>
            </a:r>
            <a:r>
              <a:rPr lang="en-IE" baseline="30000" dirty="0" smtClean="0"/>
              <a:t>st</a:t>
            </a:r>
            <a:r>
              <a:rPr lang="en-IE" dirty="0" smtClean="0"/>
              <a:t> Class 2020</a:t>
            </a:r>
            <a:endParaRPr lang="en-IE" dirty="0"/>
          </a:p>
        </p:txBody>
      </p:sp>
      <p:pic>
        <p:nvPicPr>
          <p:cNvPr id="6" name="Picture 5" descr="Girl_in_rocke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160730">
            <a:off x="5940152" y="5157192"/>
            <a:ext cx="1219200" cy="619125"/>
          </a:xfrm>
          <a:prstGeom prst="rect">
            <a:avLst/>
          </a:prstGeom>
        </p:spPr>
      </p:pic>
      <p:pic>
        <p:nvPicPr>
          <p:cNvPr id="7" name="Picture 6" descr="sch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1628800"/>
            <a:ext cx="2952328" cy="2343734"/>
          </a:xfrm>
          <a:prstGeom prst="rect">
            <a:avLst/>
          </a:prstGeom>
        </p:spPr>
      </p:pic>
      <p:pic>
        <p:nvPicPr>
          <p:cNvPr id="8" name="Picture 7" descr="Girl_in_rocke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389532">
            <a:off x="683568" y="5013176"/>
            <a:ext cx="1219200" cy="61912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Literacy Lift Off?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Its origins are from the Reading Recovery programme.  </a:t>
            </a:r>
          </a:p>
          <a:p>
            <a:r>
              <a:rPr lang="en-IE" sz="2400" dirty="0" smtClean="0"/>
              <a:t>Six week intervention </a:t>
            </a:r>
          </a:p>
          <a:p>
            <a:r>
              <a:rPr lang="en-IE" sz="2400" dirty="0" smtClean="0"/>
              <a:t>One hour sessions  on every day except Fridays</a:t>
            </a:r>
          </a:p>
          <a:p>
            <a:r>
              <a:rPr lang="en-IE" sz="2400" dirty="0" smtClean="0"/>
              <a:t>LLO involves the children being  grouped into six groups which will rotate around five stations during the hour</a:t>
            </a:r>
            <a:r>
              <a:rPr lang="en-IE" dirty="0" smtClean="0"/>
              <a:t>. </a:t>
            </a:r>
          </a:p>
          <a:p>
            <a:r>
              <a:rPr lang="en-IE" sz="2400" dirty="0" smtClean="0"/>
              <a:t>There will be a reading station, writing station, word work station, </a:t>
            </a:r>
            <a:r>
              <a:rPr lang="en-IE" dirty="0" smtClean="0"/>
              <a:t> </a:t>
            </a:r>
            <a:r>
              <a:rPr lang="en-IE" sz="2400" dirty="0" smtClean="0"/>
              <a:t>re-reading station and an activity station.</a:t>
            </a:r>
          </a:p>
          <a:p>
            <a:r>
              <a:rPr lang="en-IE" sz="2400" dirty="0" smtClean="0"/>
              <a:t>Three teachers and an SNA will be running these stations </a:t>
            </a:r>
          </a:p>
          <a:p>
            <a:r>
              <a:rPr lang="en-IE" sz="2400" dirty="0" smtClean="0"/>
              <a:t>The needs of each group will be identified and worked on at these stations.</a:t>
            </a:r>
          </a:p>
          <a:p>
            <a:endParaRPr lang="en-IE" sz="2400" dirty="0"/>
          </a:p>
          <a:p>
            <a:endParaRPr lang="en-IE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Station Work</a:t>
            </a:r>
            <a:endParaRPr lang="en-IE" dirty="0"/>
          </a:p>
        </p:txBody>
      </p:sp>
      <p:pic>
        <p:nvPicPr>
          <p:cNvPr id="6146" name="Picture 2" descr="Using AR with children not yet ready for Star Reading - Renaissance Lear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428868"/>
            <a:ext cx="4876800" cy="2400301"/>
          </a:xfrm>
          <a:prstGeom prst="rect">
            <a:avLst/>
          </a:prstGeom>
          <a:noFill/>
        </p:spPr>
      </p:pic>
      <p:pic>
        <p:nvPicPr>
          <p:cNvPr id="6148" name="Picture 4" descr="5 Ways To Use Magnetic Letters &amp; Free Printables - NTFF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2570161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What are the strengths of the programme?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The children will be working at their own level.</a:t>
            </a:r>
          </a:p>
          <a:p>
            <a:r>
              <a:rPr lang="en-IE" dirty="0" smtClean="0"/>
              <a:t>They get one-to-one tuition time.</a:t>
            </a:r>
          </a:p>
          <a:p>
            <a:r>
              <a:rPr lang="en-IE" dirty="0" smtClean="0"/>
              <a:t>The books used are so well graded that the children progress seamlessly through the levels.</a:t>
            </a:r>
          </a:p>
          <a:p>
            <a:r>
              <a:rPr lang="en-IE" dirty="0" smtClean="0"/>
              <a:t>The children love it!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10 Reasons You Should Write a Children's Book in 2016 | HuffP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6714" y="2571744"/>
            <a:ext cx="4767286" cy="23836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power of re-reading!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Research has shown that</a:t>
            </a:r>
            <a:r>
              <a:rPr lang="en-IE" b="1" dirty="0" smtClean="0"/>
              <a:t> re-reading </a:t>
            </a:r>
            <a:r>
              <a:rPr lang="en-IE" dirty="0" smtClean="0"/>
              <a:t>is the key to developing reading fluency.</a:t>
            </a:r>
          </a:p>
          <a:p>
            <a:r>
              <a:rPr lang="en-IE" dirty="0" smtClean="0"/>
              <a:t>Fluency in turn is integral to a child’s comprehension.</a:t>
            </a:r>
          </a:p>
          <a:p>
            <a:r>
              <a:rPr lang="en-IE" dirty="0" smtClean="0"/>
              <a:t>This is where you come in….!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eacher Tip: How to Create Dynamic Guided Reading Grou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4177083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Literacy Lift Off at home</a:t>
            </a:r>
            <a:endParaRPr lang="en-IE" sz="2800" dirty="0"/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141405">
            <a:off x="3823928" y="627836"/>
            <a:ext cx="2400300" cy="1905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 smtClean="0"/>
              <a:t>Your child will bring home a book each evening.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 smtClean="0"/>
              <a:t>If you can sit with your child each evening and read the book with him/her you are giving your child a gift for life.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 smtClean="0"/>
              <a:t>If you chat about the pictures or story your are developing comprehension and language skills.</a:t>
            </a:r>
            <a:endParaRPr lang="en-IE" sz="2400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77995">
            <a:off x="6213661" y="2664249"/>
            <a:ext cx="2409825" cy="1895475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25861">
            <a:off x="3707904" y="3573016"/>
            <a:ext cx="2400300" cy="190500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the children say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“I love Literacy Lift Off”</a:t>
            </a:r>
          </a:p>
          <a:p>
            <a:r>
              <a:rPr lang="en-IE" dirty="0" smtClean="0"/>
              <a:t>“My favourite part was the writing”</a:t>
            </a:r>
          </a:p>
          <a:p>
            <a:r>
              <a:rPr lang="en-IE" dirty="0" smtClean="0"/>
              <a:t>“I loved getting a new book to read”</a:t>
            </a:r>
          </a:p>
          <a:p>
            <a:r>
              <a:rPr lang="en-IE" dirty="0" smtClean="0"/>
              <a:t>“I really liked making new words”</a:t>
            </a:r>
          </a:p>
          <a:p>
            <a:r>
              <a:rPr lang="en-IE" dirty="0" smtClean="0"/>
              <a:t>“I loved Literacy Lift Off because the time went really fast”</a:t>
            </a:r>
          </a:p>
          <a:p>
            <a:r>
              <a:rPr lang="en-IE" b="1" i="1" dirty="0" smtClean="0"/>
              <a:t>(Senior Infants on the last day of Literacy Lift Off )</a:t>
            </a:r>
            <a:endParaRPr lang="en-IE" b="1" i="1" dirty="0"/>
          </a:p>
        </p:txBody>
      </p:sp>
      <p:pic>
        <p:nvPicPr>
          <p:cNvPr id="9" name="Picture 8" descr="A_Pl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636912"/>
            <a:ext cx="1571625" cy="1371600"/>
          </a:xfrm>
          <a:prstGeom prst="rect">
            <a:avLst/>
          </a:prstGeom>
        </p:spPr>
      </p:pic>
      <p:pic>
        <p:nvPicPr>
          <p:cNvPr id="10" name="Picture 9" descr="Orange_sta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918843">
            <a:off x="713881" y="864991"/>
            <a:ext cx="3409962" cy="170702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And most importantly</a:t>
            </a:r>
            <a:endParaRPr lang="en-IE" dirty="0"/>
          </a:p>
        </p:txBody>
      </p:sp>
      <p:pic>
        <p:nvPicPr>
          <p:cNvPr id="6" name="Picture Placeholder 5" descr="images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36" r="5636"/>
          <a:stretch>
            <a:fillRect/>
          </a:stretch>
        </p:blipFill>
        <p:spPr>
          <a:xfrm>
            <a:off x="1907704" y="1412776"/>
            <a:ext cx="5486400" cy="30963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2800" dirty="0" smtClean="0"/>
              <a:t>It is a very special time for you.  Embrace it and build memories</a:t>
            </a:r>
            <a:r>
              <a:rPr lang="en-IE" dirty="0" smtClean="0"/>
              <a:t>.</a:t>
            </a:r>
            <a:endParaRPr lang="en-IE" dirty="0"/>
          </a:p>
        </p:txBody>
      </p:sp>
      <p:pic>
        <p:nvPicPr>
          <p:cNvPr id="7" name="Picture 6" descr="Rainbow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7632848" cy="1152128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320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Literacy Lift Off</vt:lpstr>
      <vt:lpstr>What is Literacy Lift Off?</vt:lpstr>
      <vt:lpstr>Station Work</vt:lpstr>
      <vt:lpstr>What are the strengths of the programme?</vt:lpstr>
      <vt:lpstr>The power of re-reading!</vt:lpstr>
      <vt:lpstr>Literacy Lift Off at home</vt:lpstr>
      <vt:lpstr>What the children say</vt:lpstr>
      <vt:lpstr>And most importantly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Lift Off</dc:title>
  <dc:creator>Admin2011</dc:creator>
  <cp:lastModifiedBy>HP Inc.</cp:lastModifiedBy>
  <cp:revision>21</cp:revision>
  <dcterms:created xsi:type="dcterms:W3CDTF">2015-02-15T14:12:20Z</dcterms:created>
  <dcterms:modified xsi:type="dcterms:W3CDTF">2020-09-26T10:09:34Z</dcterms:modified>
</cp:coreProperties>
</file>